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C36DB-7727-4DD1-B9D6-B3E97A7BD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6D4AE-2A5E-42E7-A624-28F26871A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3FDBB-8F6E-471E-81B0-ECA13C04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7C254-D8A5-45D7-BCBA-32FB7A0A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83D58-CDF2-486E-908F-91895FBD6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1817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14390-DC04-405C-97A1-F6620DB66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893B95-49D7-478E-80AB-6879DC3507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17CE4-C165-4595-BEEF-337735384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A1DAF-D549-49C6-92BE-EDAAB3F20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EFD1A-BB72-42A8-AD1B-4147BE082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5489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BBAC6D-0B4A-4E63-AB04-0569C9AAD2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0CF3BC-9365-4CFC-8657-48CA6E05BB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1341F-B21B-492C-A9EC-F15BCA7F9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AF636E-369A-448C-892C-F2DD3CF5D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40C94-A1AA-44CE-8A1C-DE9C4077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278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64F13-EE2A-47A1-B247-9224E3F9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2ECF6-F30C-43D5-B5F2-7F2DE04EE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5963B-C97F-4390-AE61-FA29531D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EE25-4E6E-4CF9-89FB-7772F0D38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87B60-491D-4AB7-8E2C-86A96FB20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8176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0A4DD-7FC2-45FE-A7C0-B9F7CF07F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0D1F0-EE6A-4BB6-A546-7A645C8B6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387AA-0620-4312-8448-CC8E26A02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88FA3-1D75-4CD5-9916-15AA3BBB3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1DD2E-0675-4FF0-B110-A32665EF5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161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64487-2AC3-4B90-8179-40CE3CBB5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5780C-CA1F-4016-A25A-629EC34909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E9BA9-56B9-421E-8C25-4F969B74B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AA665-250C-4572-954E-66BDA12E3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67CECB-C0A5-4160-B798-A90453030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5731A-C6DB-4B17-9560-08A30E4C9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657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57786-627C-40DF-866A-4AADBF40E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AEE9E-FADD-42E5-A0A6-3781692C88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E18BE3-BDFE-4DD2-9E48-B9080180A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2CA910-623E-41FF-8588-48FBA636C7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91615-E508-4562-8D55-58EE1A4BF9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94F800-46B6-4CB6-B00B-5DDC44227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563B3C-9FBE-43A6-90FC-2E8721351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EE194A-C9D5-4962-8F0A-1D3771E4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267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3CC66-DAEB-4D72-81DD-4C623FB74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826408-7588-41DD-B287-480993848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DA8580-22EA-4197-B9FC-434002A37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B432AB-05EE-4188-A3BE-124394D86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3632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328BF6-AD36-4B31-BD2E-1C333947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8F0303-192F-42CE-AC43-C8DCDB02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C5105B-C262-4301-AFFE-121E58E8E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162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93D01-D6B8-4376-A14F-CC1ADC55E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E5ED7-4838-48F7-B316-393725D4B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E01BF-9765-4DD7-A463-53FD3DF063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AAA037-A0C2-454B-BF58-90962C914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6EE139-52C6-43EC-9A0D-474149574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C2B371-2BAD-449D-801D-C2266C9F0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8022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665B4-96DE-4A24-975D-F06C2A10C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8C3ECC-DC5F-4F43-82E1-8D67910AC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4430E-4338-40D5-8C53-4823B4053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B7F810-B5A6-47DC-AFA8-B24E1F768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586B8-682B-43C7-9156-2346EDBA7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67E43C-872F-44B3-BE5F-431224A46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8921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366472-E17E-43F8-84CD-D0FBC5676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5120D-4CA2-4B2A-85B8-71882B39DE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C74BC-FA9B-433E-9845-277954D609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01578-2065-4573-B07F-9F18ED354EEB}" type="datetimeFigureOut">
              <a:rPr lang="en-IN" smtClean="0"/>
              <a:t>18-10-2022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BAA28-56F4-44DE-B2BB-0B0A237F0E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CE087-1C06-4377-A481-CE41004811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316C6-8386-4657-89FC-BFB2F41585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6923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69E8CE-3B84-4F47-BA56-A2EE4DA1AA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52" t="27536" r="43179" b="50000"/>
          <a:stretch/>
        </p:blipFill>
        <p:spPr>
          <a:xfrm>
            <a:off x="198783" y="168966"/>
            <a:ext cx="2922872" cy="141135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5A5CB4-F44C-49B0-B1DA-9BDC52463C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978" t="36666" r="22962" b="26812"/>
          <a:stretch/>
        </p:blipFill>
        <p:spPr>
          <a:xfrm>
            <a:off x="3288196" y="168966"/>
            <a:ext cx="5036219" cy="224624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74B83D-7B42-4FEA-98E5-32C97E8B4B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777" t="32899" r="22554" b="25362"/>
          <a:stretch/>
        </p:blipFill>
        <p:spPr>
          <a:xfrm>
            <a:off x="198783" y="2496929"/>
            <a:ext cx="5036219" cy="242953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2A4D7FB-DB38-407A-BFA0-AC4655B193AF}"/>
              </a:ext>
            </a:extLst>
          </p:cNvPr>
          <p:cNvSpPr txBox="1"/>
          <p:nvPr/>
        </p:nvSpPr>
        <p:spPr>
          <a:xfrm>
            <a:off x="5895009" y="1353935"/>
            <a:ext cx="2287806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1) Don’t allow duplicate data</a:t>
            </a:r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772F89-28AA-4565-9C5F-876C705A2A08}"/>
              </a:ext>
            </a:extLst>
          </p:cNvPr>
          <p:cNvSpPr txBox="1"/>
          <p:nvPr/>
        </p:nvSpPr>
        <p:spPr>
          <a:xfrm>
            <a:off x="2805596" y="4389853"/>
            <a:ext cx="1704184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2) Allow NULL values</a:t>
            </a:r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9B3449-0784-4066-BE18-A7CCE017AA35}"/>
              </a:ext>
            </a:extLst>
          </p:cNvPr>
          <p:cNvSpPr txBox="1"/>
          <p:nvPr/>
        </p:nvSpPr>
        <p:spPr>
          <a:xfrm>
            <a:off x="407503" y="1833937"/>
            <a:ext cx="694421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unique</a:t>
            </a:r>
            <a:endParaRPr lang="en-US" sz="1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0CF2F7-BAA0-4A34-B258-1AB9C0B0AABC}"/>
              </a:ext>
            </a:extLst>
          </p:cNvPr>
          <p:cNvSpPr/>
          <p:nvPr/>
        </p:nvSpPr>
        <p:spPr>
          <a:xfrm>
            <a:off x="188845" y="159024"/>
            <a:ext cx="11639344" cy="477517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147688-7847-4033-B2AF-D6DD6AF700C7}"/>
              </a:ext>
            </a:extLst>
          </p:cNvPr>
          <p:cNvSpPr/>
          <p:nvPr/>
        </p:nvSpPr>
        <p:spPr>
          <a:xfrm>
            <a:off x="3288196" y="1987826"/>
            <a:ext cx="5036218" cy="44726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603B86-A2A1-464B-8DC4-6F09AA939B7B}"/>
              </a:ext>
            </a:extLst>
          </p:cNvPr>
          <p:cNvSpPr/>
          <p:nvPr/>
        </p:nvSpPr>
        <p:spPr>
          <a:xfrm>
            <a:off x="1587417" y="445631"/>
            <a:ext cx="718461" cy="22029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42607DA-D02A-493B-961E-5FB61B7617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978" t="26742" r="22962" b="26377"/>
          <a:stretch/>
        </p:blipFill>
        <p:spPr>
          <a:xfrm>
            <a:off x="5313767" y="2477051"/>
            <a:ext cx="4274332" cy="244721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71F1690-81D3-4574-B1C4-A8A9925E5655}"/>
              </a:ext>
            </a:extLst>
          </p:cNvPr>
          <p:cNvSpPr/>
          <p:nvPr/>
        </p:nvSpPr>
        <p:spPr>
          <a:xfrm>
            <a:off x="5323706" y="4553681"/>
            <a:ext cx="4274332" cy="38052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34345E2-16B7-44F1-A7A0-EE4B9B6364E8}"/>
              </a:ext>
            </a:extLst>
          </p:cNvPr>
          <p:cNvSpPr/>
          <p:nvPr/>
        </p:nvSpPr>
        <p:spPr>
          <a:xfrm>
            <a:off x="5333644" y="3014145"/>
            <a:ext cx="4274332" cy="96559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7B76366-E25E-4616-9DC7-262B00159AAF}"/>
              </a:ext>
            </a:extLst>
          </p:cNvPr>
          <p:cNvSpPr/>
          <p:nvPr/>
        </p:nvSpPr>
        <p:spPr>
          <a:xfrm>
            <a:off x="407502" y="3069046"/>
            <a:ext cx="4827500" cy="5487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2BACE37-909C-4AAB-994D-381E8B8E5A9C}"/>
              </a:ext>
            </a:extLst>
          </p:cNvPr>
          <p:cNvSpPr txBox="1"/>
          <p:nvPr/>
        </p:nvSpPr>
        <p:spPr>
          <a:xfrm>
            <a:off x="6579880" y="4071034"/>
            <a:ext cx="2846870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3) Don’t allow duplicate NULL values</a:t>
            </a:r>
            <a:endParaRPr lang="en-US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D142E98-1323-4015-A6DE-11EBD9C868E0}"/>
              </a:ext>
            </a:extLst>
          </p:cNvPr>
          <p:cNvSpPr txBox="1"/>
          <p:nvPr/>
        </p:nvSpPr>
        <p:spPr>
          <a:xfrm>
            <a:off x="1404710" y="1387781"/>
            <a:ext cx="2833083" cy="30777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UNIQUE can be on multiple columns</a:t>
            </a:r>
            <a:endParaRPr lang="en-US" sz="14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6279ABB-556E-410B-A31B-51416A9D7FF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815" t="33333" r="42854" b="38407"/>
          <a:stretch/>
        </p:blipFill>
        <p:spPr>
          <a:xfrm>
            <a:off x="8917021" y="168967"/>
            <a:ext cx="2897538" cy="174928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7A2208D-B10D-45B5-8DBB-45129321CA8D}"/>
              </a:ext>
            </a:extLst>
          </p:cNvPr>
          <p:cNvSpPr txBox="1"/>
          <p:nvPr/>
        </p:nvSpPr>
        <p:spPr>
          <a:xfrm>
            <a:off x="8397510" y="1920462"/>
            <a:ext cx="3417218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4) Unique allows to define multiple columns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49818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33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</cp:revision>
  <dcterms:created xsi:type="dcterms:W3CDTF">2022-10-18T05:39:10Z</dcterms:created>
  <dcterms:modified xsi:type="dcterms:W3CDTF">2022-10-18T05:40:28Z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2022-10-18T05:39:10Z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d40f2be9-6d74-4847-9d1b-0345441933bb</vt:lpwstr>
  </property>
  <property fmtid="{D5CDD505-2E9C-101B-9397-08002B2CF9AE}" pid="8" name="MSIP_Label_19540963-e559-4020-8a90-fe8a502c2801_ContentBits">
    <vt:lpwstr>0</vt:lpwstr>
  </property>
</Properties>
</file>

<file path=docProps/thumbnail.jpeg>
</file>